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23931-17AD-7847-EA17-ADEE1EF5C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FC7E95-C7AA-2684-B067-DA6265BC1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5B66F-F3A6-FA39-7197-42AB372F0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D89D3-E07F-1D61-F4FF-23EA5C80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242F1-9E3D-2961-21C7-ECAFFD09D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191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8FD7-7158-2117-C1B9-FCF89EF7C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310A7-17F0-DA8F-C0CE-1516B35B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ED5EC-F481-B74F-0FDB-59473351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A9DEA-DE32-4E6E-1955-84C58D93A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E0E63-84DB-7B9E-5C8D-D261DCAD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85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74DC3A-D04F-8543-626C-2832C2772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9BE4F-EC0F-CE27-C876-BAD3E9F80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AB8DA-4A84-C0D7-8CCF-E43FC564F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71CD8-BF48-F3B8-C0B1-8C25F627D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D43F5-E775-BEC3-40CC-1EEBF02CC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876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B1102-9A2E-C4CC-FB3D-BCA7919E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9ED98-B085-BB58-57E0-1D2A78E15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3F248-B266-F166-C4C0-B43537023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B1D8D-C9E8-583E-2C8C-F0AA0C28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D037C-F23C-DC1C-AA86-D2DB6485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54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6E1F8-68E7-E2D9-E7A0-2E7D8F521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DFBE4-7679-1A15-583B-7F4A3C323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F3BF3-B913-4C0A-85EB-0D8CB54B8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44B62-D291-8378-5137-711A59118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0B1C3-044B-4604-1625-F613CC649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37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2C00E-A445-40E9-1056-ED4770CE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1D411-84AD-F910-0B6C-A0F59A23A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AFACF-3385-C53B-B3A6-4383469AA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FC69E-BF50-27D7-5833-EFDCCD4E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2C591-DE58-85D5-9EB8-F65251C7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A20F5-9300-4EFB-C54E-C6B4CB3C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23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CAC63-8F5A-F08D-7013-4C5E627BF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843D2-1DEA-BA09-07AF-E483C9195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E3D2E-C7A3-CCDB-C879-697FF33A6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C6071F-6DD7-E1E8-7EFE-82B2E2D96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93FC98-28D8-1AD5-C7E2-3FB96084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07EF1A-58EF-8878-3E69-4A574611E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DF92B3-0454-D20D-13E2-751CCA277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60303A-DBB7-C954-2617-63B21EC86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12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770C-3B71-2C61-CE57-6E701F318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DDA05-EFEA-405E-8FB8-1C82838B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4071F-970B-AC82-07CB-B0A66BBA8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AC6A0-DD49-2907-CB20-0D766D9AC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20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CB11B4-6867-FF54-7CF4-3887A56A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28C95E-4317-B44C-C69B-5D5AB332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918DC5-29A6-75A4-5662-7BE1D321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695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11F72-EC21-E5D4-BDDB-2615CE0F4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90354-2C1F-57D0-62F0-DF8B8F099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539569-4075-AAD2-31B3-DDB8C3933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B436AD-7567-4446-1A39-F67BAA274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EB8C4-649F-3619-698C-ED8D9C27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31220-007D-67D4-F799-3223B756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820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000F8-8E7C-AA38-00C7-F2BAA8B2A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F38E09-B263-E765-F647-ECB2E3A1A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37EA2-E656-988C-405C-9BA49DE0C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261A6-EC54-5655-07E0-4CF15F87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22116-26EC-B7F1-3CDD-646D35D40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CFCD18-38EB-164D-347C-D83CD7E9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538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7F2131-8AB6-957E-B7A1-E1907A0B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F38E6-A568-3ABF-0052-26369C7CC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C4E86-26EF-2DA6-073A-627CA6A99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74673-BB2B-494C-AB1E-C906644CE01C}" type="datetimeFigureOut">
              <a:rPr lang="en-IN" smtClean="0"/>
              <a:t>21/11/2025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9A861-DDB7-DD4D-D286-E3B534151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34082-7F6A-17D9-B858-FDAC514010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32656-844E-4D9D-8D2E-C1096161B4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351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44065-4635-D5FE-AFC0-CA7116E2D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err="1"/>
              <a:t>EdOS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0F526-856F-91A5-5789-7DAC6121EB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Educational 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217286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Logical Class</dc:creator>
  <cp:lastModifiedBy>Logical Class</cp:lastModifiedBy>
  <cp:revision>1</cp:revision>
  <dcterms:created xsi:type="dcterms:W3CDTF">2025-11-21T04:25:25Z</dcterms:created>
  <dcterms:modified xsi:type="dcterms:W3CDTF">2025-11-21T04:25:53Z</dcterms:modified>
</cp:coreProperties>
</file>